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9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A85611F-E5ED-45D6-A1A4-D8129573D7CE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6CAC01-5C36-4135-83AD-D4C3C696ED2E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Offensive Security 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ool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133600"/>
            <a:ext cx="8839200" cy="428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36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400"/>
            <a:ext cx="2743200" cy="990600"/>
          </a:xfrm>
        </p:spPr>
        <p:txBody>
          <a:bodyPr/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Offensive security tool is a proactive approach applied by system administrators to protect computer systems. </a:t>
            </a:r>
          </a:p>
          <a:p>
            <a:r>
              <a:rPr lang="en-US" sz="2400" dirty="0" smtClean="0"/>
              <a:t>The security administrators assess system weaknesses and vulnerabilities using offensive security tool.</a:t>
            </a:r>
          </a:p>
          <a:p>
            <a:r>
              <a:rPr lang="en-US" sz="2400" dirty="0" smtClean="0"/>
              <a:t>The offensive security tools can as well be used to understand system capabilities against cyber attacks</a:t>
            </a:r>
          </a:p>
          <a:p>
            <a:r>
              <a:rPr lang="en-US" sz="2400" dirty="0" smtClean="0"/>
              <a:t>Through offensive security tool, systems can identify incidents of attacks and retaliate in defense. </a:t>
            </a:r>
          </a:p>
          <a:p>
            <a:endParaRPr lang="en-US" dirty="0" smtClean="0"/>
          </a:p>
          <a:p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03323"/>
            <a:ext cx="2743200" cy="439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18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Offensive security tool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 of the offensive security tools include</a:t>
            </a:r>
          </a:p>
          <a:p>
            <a:r>
              <a:rPr lang="en-US" dirty="0" err="1" smtClean="0"/>
              <a:t>Metasploit</a:t>
            </a:r>
            <a:r>
              <a:rPr lang="en-US" dirty="0" smtClean="0"/>
              <a:t> framework</a:t>
            </a:r>
          </a:p>
          <a:p>
            <a:r>
              <a:rPr lang="en-US" dirty="0" smtClean="0"/>
              <a:t>Ettercap</a:t>
            </a:r>
          </a:p>
          <a:p>
            <a:r>
              <a:rPr lang="en-US" dirty="0" err="1" smtClean="0"/>
              <a:t>SSLStrip</a:t>
            </a:r>
            <a:endParaRPr lang="en-US" dirty="0" smtClean="0"/>
          </a:p>
          <a:p>
            <a:r>
              <a:rPr lang="en-US" dirty="0" smtClean="0"/>
              <a:t>Tor Network</a:t>
            </a:r>
          </a:p>
          <a:p>
            <a:r>
              <a:rPr lang="en-US" dirty="0" smtClean="0"/>
              <a:t>Social Engineer Toolkit</a:t>
            </a:r>
          </a:p>
          <a:p>
            <a:r>
              <a:rPr lang="en-US" dirty="0" err="1" smtClean="0"/>
              <a:t>SQLmap</a:t>
            </a:r>
            <a:endParaRPr lang="en-US" dirty="0" smtClean="0"/>
          </a:p>
          <a:p>
            <a:r>
              <a:rPr lang="en-US" dirty="0" err="1" smtClean="0"/>
              <a:t>Aircrack</a:t>
            </a:r>
            <a:r>
              <a:rPr lang="en-US" dirty="0" smtClean="0"/>
              <a:t>-NG</a:t>
            </a:r>
          </a:p>
          <a:p>
            <a:r>
              <a:rPr lang="en-US" dirty="0" smtClean="0"/>
              <a:t>Cain and Abel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71601"/>
            <a:ext cx="4952999" cy="5029200"/>
          </a:xfrm>
        </p:spPr>
      </p:pic>
    </p:spTree>
    <p:extLst>
      <p:ext uri="{BB962C8B-B14F-4D97-AF65-F5344CB8AC3E}">
        <p14:creationId xmlns:p14="http://schemas.microsoft.com/office/powerpoint/2010/main" val="2423554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Metasploit</a:t>
            </a:r>
            <a:r>
              <a:rPr lang="en-US" dirty="0" smtClean="0"/>
              <a:t>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This is a security tool created by H.D Moore in 2003 as a portable network.</a:t>
            </a:r>
          </a:p>
          <a:p>
            <a:r>
              <a:rPr lang="en-US" sz="2800" dirty="0" smtClean="0"/>
              <a:t>It is an open source security tool used for development and testing of a system.</a:t>
            </a:r>
          </a:p>
          <a:p>
            <a:r>
              <a:rPr lang="en-US" sz="2800" dirty="0" smtClean="0"/>
              <a:t>System administrators use </a:t>
            </a:r>
            <a:r>
              <a:rPr lang="en-US" sz="2800" dirty="0" err="1" smtClean="0"/>
              <a:t>metasploit</a:t>
            </a:r>
            <a:r>
              <a:rPr lang="en-US" sz="2800" dirty="0" smtClean="0"/>
              <a:t> for unified vulnerability and management solutions</a:t>
            </a:r>
          </a:p>
          <a:p>
            <a:r>
              <a:rPr lang="en-US" sz="2800" dirty="0" err="1" smtClean="0"/>
              <a:t>Metasploits</a:t>
            </a:r>
            <a:r>
              <a:rPr lang="en-US" sz="2800" dirty="0" smtClean="0"/>
              <a:t> too can be used to break into remote systems as a way of testing their vulnerabilities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334000"/>
            <a:ext cx="8839200" cy="105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1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</a:t>
            </a:r>
            <a:r>
              <a:rPr lang="en-US" dirty="0" err="1" smtClean="0"/>
              <a:t>Metasploit</a:t>
            </a:r>
            <a:r>
              <a:rPr lang="en-US" dirty="0" smtClean="0"/>
              <a:t> framework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24400" y="1600200"/>
            <a:ext cx="3886200" cy="468172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System administrators use </a:t>
            </a:r>
            <a:r>
              <a:rPr lang="en-US" dirty="0" err="1" smtClean="0"/>
              <a:t>metasploit</a:t>
            </a:r>
            <a:r>
              <a:rPr lang="en-US" dirty="0" smtClean="0"/>
              <a:t> to research security vulnerabilities of a system</a:t>
            </a:r>
          </a:p>
          <a:p>
            <a:r>
              <a:rPr lang="en-US" dirty="0" smtClean="0"/>
              <a:t>It also helps to develop a code that identifies and documents security risk for a network and how it should be addressed.</a:t>
            </a:r>
          </a:p>
          <a:p>
            <a:r>
              <a:rPr lang="en-US" dirty="0" err="1" smtClean="0"/>
              <a:t>Metasploit</a:t>
            </a:r>
            <a:r>
              <a:rPr lang="en-US" dirty="0" smtClean="0"/>
              <a:t> offensive security tool exploits both server and client based attacks in a system</a:t>
            </a:r>
          </a:p>
          <a:p>
            <a:r>
              <a:rPr lang="en-US" dirty="0" smtClean="0"/>
              <a:t>It is appropriate tool for breaking into a network or a computer system.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4495800" cy="5029200"/>
          </a:xfrm>
        </p:spPr>
      </p:pic>
    </p:spTree>
    <p:extLst>
      <p:ext uri="{BB962C8B-B14F-4D97-AF65-F5344CB8AC3E}">
        <p14:creationId xmlns:p14="http://schemas.microsoft.com/office/powerpoint/2010/main" val="2724011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</a:t>
            </a:r>
            <a:r>
              <a:rPr lang="en-US" dirty="0" err="1" smtClean="0"/>
              <a:t>metasploit</a:t>
            </a:r>
            <a:r>
              <a:rPr lang="en-US" dirty="0" smtClean="0"/>
              <a:t> framework do?..</a:t>
            </a:r>
            <a:r>
              <a:rPr lang="en-US" dirty="0" err="1" smtClean="0"/>
              <a:t>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offers software penetration testing for a system</a:t>
            </a:r>
          </a:p>
          <a:p>
            <a:r>
              <a:rPr lang="en-US" dirty="0" smtClean="0"/>
              <a:t>It is also a tool that offers provision for automating the comparison of program vulnerability</a:t>
            </a:r>
          </a:p>
          <a:p>
            <a:r>
              <a:rPr lang="en-US" dirty="0" smtClean="0"/>
              <a:t>In addition to identifying network vulnerability, it repairs it and provide with the patched version.</a:t>
            </a:r>
          </a:p>
          <a:p>
            <a:r>
              <a:rPr lang="en-US" dirty="0" smtClean="0"/>
              <a:t>Network administrators also use this offensive security tool to create a payload database which as a result allows pen tester to mix and match exploit code.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44" y="5562600"/>
            <a:ext cx="8840456" cy="89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you attacking?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Metasploit</a:t>
            </a:r>
            <a:r>
              <a:rPr lang="en-US" dirty="0" smtClean="0"/>
              <a:t> is used for attacking or hacking network security</a:t>
            </a:r>
          </a:p>
          <a:p>
            <a:r>
              <a:rPr lang="en-US" dirty="0" smtClean="0"/>
              <a:t>It is also used to hack into computer networks with an aim of cyber exploitation</a:t>
            </a:r>
          </a:p>
          <a:p>
            <a:r>
              <a:rPr lang="en-US" dirty="0" smtClean="0"/>
              <a:t>System administrators can hack into operating systems when developing new exploits using </a:t>
            </a:r>
            <a:r>
              <a:rPr lang="en-US" dirty="0" err="1" smtClean="0"/>
              <a:t>Metasploits</a:t>
            </a:r>
            <a:endParaRPr lang="en-US" dirty="0" smtClean="0"/>
          </a:p>
          <a:p>
            <a:r>
              <a:rPr lang="en-US" dirty="0" smtClean="0"/>
              <a:t>Finally, </a:t>
            </a:r>
            <a:r>
              <a:rPr lang="en-US" dirty="0" err="1" smtClean="0"/>
              <a:t>metasploits</a:t>
            </a:r>
            <a:r>
              <a:rPr lang="en-US" dirty="0" smtClean="0"/>
              <a:t> can be used to attack applications to establish and identify unknown vulnerabilities.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95400"/>
            <a:ext cx="4419600" cy="5105399"/>
          </a:xfrm>
        </p:spPr>
      </p:pic>
    </p:spTree>
    <p:extLst>
      <p:ext uri="{BB962C8B-B14F-4D97-AF65-F5344CB8AC3E}">
        <p14:creationId xmlns:p14="http://schemas.microsoft.com/office/powerpoint/2010/main" val="1133317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can you use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Metasploits</a:t>
            </a:r>
            <a:r>
              <a:rPr lang="en-US" dirty="0" smtClean="0"/>
              <a:t> can be used by system administrators to test system vulnerability</a:t>
            </a:r>
          </a:p>
          <a:p>
            <a:r>
              <a:rPr lang="en-US" dirty="0" smtClean="0"/>
              <a:t>It can also be used when creating a system security tool</a:t>
            </a:r>
          </a:p>
          <a:p>
            <a:r>
              <a:rPr lang="en-US" dirty="0" smtClean="0"/>
              <a:t>Cyber security analysts use </a:t>
            </a:r>
            <a:r>
              <a:rPr lang="en-US" dirty="0" err="1" smtClean="0"/>
              <a:t>metasploits</a:t>
            </a:r>
            <a:r>
              <a:rPr lang="en-US" dirty="0" smtClean="0"/>
              <a:t> to penetrate into systems and execute exploits</a:t>
            </a:r>
          </a:p>
          <a:p>
            <a:r>
              <a:rPr lang="en-US" dirty="0" smtClean="0"/>
              <a:t>The frame work can be used when repairing and patching system security.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257800"/>
            <a:ext cx="8839200" cy="11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60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use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Choosing and configuring an exploit which is a code that enters to a targeted system</a:t>
            </a:r>
          </a:p>
          <a:p>
            <a:r>
              <a:rPr lang="en-US" dirty="0" smtClean="0"/>
              <a:t>Optionally check whether the intended target system is susceptible to the configured exploit</a:t>
            </a:r>
          </a:p>
          <a:p>
            <a:r>
              <a:rPr lang="en-US" dirty="0" smtClean="0"/>
              <a:t>Choose and configure the payload upon the successful entry of the exploit</a:t>
            </a:r>
          </a:p>
          <a:p>
            <a:r>
              <a:rPr lang="en-US" dirty="0" smtClean="0"/>
              <a:t>Choosing the encoding technique such that the hexadecimal opcodes are removed from the payload</a:t>
            </a:r>
          </a:p>
          <a:p>
            <a:r>
              <a:rPr lang="en-US" dirty="0" smtClean="0"/>
              <a:t>Executing the exploit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371600"/>
            <a:ext cx="4724400" cy="5029200"/>
          </a:xfrm>
        </p:spPr>
      </p:pic>
    </p:spTree>
    <p:extLst>
      <p:ext uri="{BB962C8B-B14F-4D97-AF65-F5344CB8AC3E}">
        <p14:creationId xmlns:p14="http://schemas.microsoft.com/office/powerpoint/2010/main" val="1907248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use it?..</a:t>
            </a:r>
            <a:r>
              <a:rPr lang="en-US" dirty="0" err="1" smtClean="0"/>
              <a:t>cont</a:t>
            </a:r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Metasploits</a:t>
            </a:r>
            <a:r>
              <a:rPr lang="en-US" dirty="0" smtClean="0"/>
              <a:t> offers an advantage to the hackers, exploit writers and payload writer when facilitating an attack</a:t>
            </a:r>
          </a:p>
          <a:p>
            <a:r>
              <a:rPr lang="en-US" dirty="0" err="1" smtClean="0"/>
              <a:t>Metasploits</a:t>
            </a:r>
            <a:r>
              <a:rPr lang="en-US" dirty="0" smtClean="0"/>
              <a:t> can run on Linux, windows and OS X when facilitating an attack</a:t>
            </a:r>
          </a:p>
          <a:p>
            <a:r>
              <a:rPr lang="en-US" dirty="0" smtClean="0"/>
              <a:t> For the attack to be </a:t>
            </a:r>
            <a:r>
              <a:rPr lang="en-US" dirty="0" err="1" smtClean="0"/>
              <a:t>succesful</a:t>
            </a:r>
            <a:r>
              <a:rPr lang="en-US" dirty="0" smtClean="0"/>
              <a:t>, operating system version is needed as well as the installed network services.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71600"/>
            <a:ext cx="4419600" cy="5029199"/>
          </a:xfrm>
        </p:spPr>
      </p:pic>
    </p:spTree>
    <p:extLst>
      <p:ext uri="{BB962C8B-B14F-4D97-AF65-F5344CB8AC3E}">
        <p14:creationId xmlns:p14="http://schemas.microsoft.com/office/powerpoint/2010/main" val="684169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defend against </a:t>
            </a:r>
            <a:r>
              <a:rPr lang="en-US" dirty="0" err="1" smtClean="0"/>
              <a:t>metasploits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defend against </a:t>
            </a:r>
            <a:r>
              <a:rPr lang="en-US" dirty="0" err="1" smtClean="0"/>
              <a:t>metasploit</a:t>
            </a:r>
            <a:r>
              <a:rPr lang="en-US" dirty="0" smtClean="0"/>
              <a:t> you need to keep all software updated and with latest security patches</a:t>
            </a:r>
          </a:p>
          <a:p>
            <a:r>
              <a:rPr lang="en-US" dirty="0" smtClean="0"/>
              <a:t>You also need to use strong passwords on all the systems</a:t>
            </a:r>
          </a:p>
          <a:p>
            <a:r>
              <a:rPr lang="en-US" dirty="0" smtClean="0"/>
              <a:t>Ensure that you deploy services with secure configurations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800600"/>
            <a:ext cx="8839200" cy="15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49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31211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Baloch</a:t>
            </a:r>
            <a:r>
              <a:rPr lang="en-US" dirty="0"/>
              <a:t>, R. (2017). </a:t>
            </a:r>
            <a:r>
              <a:rPr lang="en-US" i="1" dirty="0"/>
              <a:t>Ethical Hacking and Penetration Testing Guide.</a:t>
            </a:r>
            <a:r>
              <a:rPr lang="en-US" dirty="0"/>
              <a:t> New York: Taylor &amp; Francis.</a:t>
            </a:r>
          </a:p>
          <a:p>
            <a:r>
              <a:rPr lang="en-US" dirty="0" err="1"/>
              <a:t>Engebretson</a:t>
            </a:r>
            <a:r>
              <a:rPr lang="en-US" dirty="0"/>
              <a:t>, P. (2013). </a:t>
            </a:r>
            <a:r>
              <a:rPr lang="en-US" i="1" dirty="0"/>
              <a:t>The Basics of Hacking and Penetration Testing: Ethical Hacking .</a:t>
            </a:r>
            <a:r>
              <a:rPr lang="en-US" dirty="0"/>
              <a:t> New York: Elsevier.</a:t>
            </a:r>
          </a:p>
          <a:p>
            <a:r>
              <a:rPr lang="en-US" dirty="0"/>
              <a:t>Kennedy, D. (2011). </a:t>
            </a:r>
            <a:r>
              <a:rPr lang="en-US" i="1" dirty="0" err="1"/>
              <a:t>Metasploit</a:t>
            </a:r>
            <a:r>
              <a:rPr lang="en-US" i="1" dirty="0"/>
              <a:t>: The Penetration Tester's Guide.</a:t>
            </a:r>
            <a:r>
              <a:rPr lang="en-US" dirty="0"/>
              <a:t> San Francisco: William </a:t>
            </a:r>
            <a:r>
              <a:rPr lang="en-US" dirty="0" err="1"/>
              <a:t>Palock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48200"/>
            <a:ext cx="8839200" cy="172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38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226</TotalTime>
  <Words>636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Georgia</vt:lpstr>
      <vt:lpstr>Times New Roman</vt:lpstr>
      <vt:lpstr>Wingdings</vt:lpstr>
      <vt:lpstr>Wingdings 2</vt:lpstr>
      <vt:lpstr>Civic</vt:lpstr>
      <vt:lpstr>Offensive Security Tool</vt:lpstr>
      <vt:lpstr>Introduction</vt:lpstr>
      <vt:lpstr>Examples of Offensive security tool</vt:lpstr>
      <vt:lpstr>Metasploit Framework</vt:lpstr>
      <vt:lpstr>What does Metasploit framework do?</vt:lpstr>
      <vt:lpstr>What does metasploit framework do?..cont</vt:lpstr>
      <vt:lpstr>What are you attacking?</vt:lpstr>
      <vt:lpstr>When can you use it?</vt:lpstr>
      <vt:lpstr>How do you use it?</vt:lpstr>
      <vt:lpstr>How do you use it?..cont..</vt:lpstr>
      <vt:lpstr>How to defend against metasploits?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Zack</dc:creator>
  <cp:lastModifiedBy>vinny</cp:lastModifiedBy>
  <cp:revision>41</cp:revision>
  <dcterms:created xsi:type="dcterms:W3CDTF">2018-12-17T11:06:47Z</dcterms:created>
  <dcterms:modified xsi:type="dcterms:W3CDTF">2018-12-17T16:27:17Z</dcterms:modified>
</cp:coreProperties>
</file>